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79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A350FC-EC38-44BE-A873-ACF973BAC7C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F19AAE-C0B9-42B8-8E25-201B59230A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C8AB27-E8CD-439E-9947-B3C173FE1E8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A41DC4-7A26-4350-ADAF-C6015CEE672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F68590-4F05-4D26-93C1-A22B99C64C0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27591-35A3-47C1-A4DC-AA0FCBBE565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BD31A-A564-4F86-83C2-FD37458725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F384A7-B56B-4741-A2ED-2FB0D30C034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1C082D-028D-4912-85F5-E2083A93460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050F5-E62B-4150-B1FE-EA49AADB727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F06D4D-5E15-4ABA-B778-DAF20CDE310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01440B1-00DB-4856-B061-C33364516EE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773238" y="1066800"/>
            <a:ext cx="2808287" cy="10572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/>
              <a:t>Document </a:t>
            </a:r>
          </a:p>
          <a:p>
            <a:pPr algn="ctr">
              <a:spcBef>
                <a:spcPct val="50000"/>
              </a:spcBef>
            </a:pPr>
            <a:r>
              <a:rPr lang="en-GB"/>
              <a:t>(e.g. from WG or the Presidency of the day)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420938" y="2833688"/>
            <a:ext cx="1296987" cy="36988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HMA-PS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636838" y="3989388"/>
            <a:ext cx="971550" cy="6445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HMA -MG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908050" y="4129088"/>
            <a:ext cx="720725" cy="36988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HMA</a:t>
            </a:r>
          </a:p>
        </p:txBody>
      </p:sp>
      <p:sp>
        <p:nvSpPr>
          <p:cNvPr id="2056" name="Text Box 8"/>
          <p:cNvSpPr txBox="1">
            <a:spLocks noChangeAspect="1" noChangeArrowheads="1"/>
          </p:cNvSpPr>
          <p:nvPr/>
        </p:nvSpPr>
        <p:spPr bwMode="auto">
          <a:xfrm>
            <a:off x="1377950" y="5795963"/>
            <a:ext cx="3346450" cy="9366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>
              <a:spcBef>
                <a:spcPct val="50000"/>
              </a:spcBef>
            </a:pPr>
            <a:r>
              <a:rPr lang="en-GB"/>
              <a:t>Website Editors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205038" y="7874000"/>
            <a:ext cx="1728787" cy="36988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HMA website</a:t>
            </a: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3068638" y="4921250"/>
            <a:ext cx="1081087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900"/>
              <a:t>(via PS)</a:t>
            </a:r>
          </a:p>
          <a:p>
            <a:pPr>
              <a:spcBef>
                <a:spcPct val="50000"/>
              </a:spcBef>
            </a:pPr>
            <a:r>
              <a:rPr lang="en-GB" sz="900"/>
              <a:t>For example, consultations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4149725" y="4838700"/>
            <a:ext cx="15843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900"/>
              <a:t>Factual/Updates</a:t>
            </a:r>
          </a:p>
        </p:txBody>
      </p:sp>
      <p:sp>
        <p:nvSpPr>
          <p:cNvPr id="2090" name="Line 42"/>
          <p:cNvSpPr>
            <a:spLocks noChangeShapeType="1"/>
          </p:cNvSpPr>
          <p:nvPr/>
        </p:nvSpPr>
        <p:spPr bwMode="auto">
          <a:xfrm flipH="1">
            <a:off x="1628775" y="4202113"/>
            <a:ext cx="1006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92" name="Text Box 44"/>
          <p:cNvSpPr txBox="1">
            <a:spLocks noChangeArrowheads="1"/>
          </p:cNvSpPr>
          <p:nvPr/>
        </p:nvSpPr>
        <p:spPr bwMode="auto">
          <a:xfrm>
            <a:off x="2544763" y="8120063"/>
            <a:ext cx="596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IE"/>
          </a:p>
        </p:txBody>
      </p:sp>
      <p:sp>
        <p:nvSpPr>
          <p:cNvPr id="2094" name="Text Box 46"/>
          <p:cNvSpPr txBox="1">
            <a:spLocks noChangeArrowheads="1"/>
          </p:cNvSpPr>
          <p:nvPr/>
        </p:nvSpPr>
        <p:spPr bwMode="auto">
          <a:xfrm>
            <a:off x="260350" y="200025"/>
            <a:ext cx="8289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Draft procedure for publishing documents on the HMA website</a:t>
            </a:r>
          </a:p>
        </p:txBody>
      </p:sp>
      <p:sp>
        <p:nvSpPr>
          <p:cNvPr id="2103" name="Text Box 55"/>
          <p:cNvSpPr txBox="1">
            <a:spLocks noChangeArrowheads="1"/>
          </p:cNvSpPr>
          <p:nvPr/>
        </p:nvSpPr>
        <p:spPr bwMode="auto">
          <a:xfrm>
            <a:off x="836613" y="2978150"/>
            <a:ext cx="863600" cy="8572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/>
              <a:t>PS inform HMA of all updates, etc. to the website. </a:t>
            </a:r>
          </a:p>
        </p:txBody>
      </p:sp>
      <p:sp>
        <p:nvSpPr>
          <p:cNvPr id="2112" name="Line 64"/>
          <p:cNvSpPr>
            <a:spLocks noChangeShapeType="1"/>
          </p:cNvSpPr>
          <p:nvPr/>
        </p:nvSpPr>
        <p:spPr bwMode="auto">
          <a:xfrm>
            <a:off x="3070225" y="6732588"/>
            <a:ext cx="0" cy="1141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113" name="Line 65"/>
          <p:cNvSpPr>
            <a:spLocks noChangeShapeType="1"/>
          </p:cNvSpPr>
          <p:nvPr/>
        </p:nvSpPr>
        <p:spPr bwMode="auto">
          <a:xfrm flipH="1">
            <a:off x="1628775" y="3203575"/>
            <a:ext cx="86360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114" name="Line 66"/>
          <p:cNvSpPr>
            <a:spLocks noChangeShapeType="1"/>
          </p:cNvSpPr>
          <p:nvPr/>
        </p:nvSpPr>
        <p:spPr bwMode="auto">
          <a:xfrm>
            <a:off x="3573463" y="3203575"/>
            <a:ext cx="863600" cy="2582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115" name="Line 67"/>
          <p:cNvSpPr>
            <a:spLocks noChangeShapeType="1"/>
          </p:cNvSpPr>
          <p:nvPr/>
        </p:nvSpPr>
        <p:spPr bwMode="auto">
          <a:xfrm>
            <a:off x="3068638" y="3203575"/>
            <a:ext cx="0" cy="782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117" name="Line 69"/>
          <p:cNvSpPr>
            <a:spLocks noChangeShapeType="1"/>
          </p:cNvSpPr>
          <p:nvPr/>
        </p:nvSpPr>
        <p:spPr bwMode="auto">
          <a:xfrm>
            <a:off x="3068638" y="2124075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118" name="Line 70"/>
          <p:cNvSpPr>
            <a:spLocks noChangeShapeType="1"/>
          </p:cNvSpPr>
          <p:nvPr/>
        </p:nvSpPr>
        <p:spPr bwMode="auto">
          <a:xfrm>
            <a:off x="3068638" y="4633913"/>
            <a:ext cx="0" cy="1162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119" name="Line 71"/>
          <p:cNvSpPr>
            <a:spLocks noChangeShapeType="1"/>
          </p:cNvSpPr>
          <p:nvPr/>
        </p:nvSpPr>
        <p:spPr bwMode="auto">
          <a:xfrm>
            <a:off x="1628775" y="4418013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120" name="Text Box 72"/>
          <p:cNvSpPr txBox="1">
            <a:spLocks noChangeArrowheads="1"/>
          </p:cNvSpPr>
          <p:nvPr/>
        </p:nvSpPr>
        <p:spPr bwMode="auto">
          <a:xfrm>
            <a:off x="1628775" y="4418013"/>
            <a:ext cx="1079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900"/>
              <a:t>For documents requiring HMA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58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Slide 1</vt:lpstr>
    </vt:vector>
  </TitlesOfParts>
  <Company>MHRA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Watson</dc:creator>
  <cp:lastModifiedBy>Saville</cp:lastModifiedBy>
  <cp:revision>10</cp:revision>
  <dcterms:created xsi:type="dcterms:W3CDTF">2007-10-26T15:11:07Z</dcterms:created>
  <dcterms:modified xsi:type="dcterms:W3CDTF">2012-04-24T13:47:06Z</dcterms:modified>
</cp:coreProperties>
</file>